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Google Sans"/>
      <p:regular r:id="rId33"/>
      <p:bold r:id="rId34"/>
      <p:italic r:id="rId35"/>
      <p:boldItalic r:id="rId36"/>
    </p:embeddedFont>
    <p:embeddedFont>
      <p:font typeface="Google Sans Medium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8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.fntdata"/><Relationship Id="rId23" Type="http://schemas.openxmlformats.org/officeDocument/2006/relationships/slide" Target="slides/slide19.xml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21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GoogleSans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-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-bold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regular.fntdata"/><Relationship Id="rId14" Type="http://schemas.openxmlformats.org/officeDocument/2006/relationships/slide" Target="slides/slide10.xml"/><Relationship Id="rId36" Type="http://schemas.openxmlformats.org/officeDocument/2006/relationships/font" Target="fonts/Google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GoogleSansMedium-italic.fntdata"/><Relationship Id="rId16" Type="http://schemas.openxmlformats.org/officeDocument/2006/relationships/slide" Target="slides/slide12.xml"/><Relationship Id="rId38" Type="http://schemas.openxmlformats.org/officeDocument/2006/relationships/font" Target="fonts/GoogleSans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4db9f9f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4db9f9f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0c7e94f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0c7e94f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a0c7e94f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a0c7e94f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https://pixabay.com/photos/female-model-pose-casual-sky-5440736/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a0c7e94f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a0c7e94f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https://pixabay.com/photos/female-model-pose-casual-sky-5440736/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a0c7e94f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a0c7e94f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0c7e94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0c7e94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Image from Horses or Humans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image is from Pixabay Public Domain CC0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0c7e94f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0c7e94f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a0c7e94f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a0c7e94f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0c7e94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0c7e94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Left Image from Horses or Humans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Right image is from Pixabay Public Domain CC0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a0c7e94f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a0c7e94f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a0c7e94f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a0c7e94f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0c7e94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0c7e94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images are from Pixabay, public domain CC0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a0c7e94f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a0c7e94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Left Image from Horses or Humans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Right image is from Pixabay Public Domain CC0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a0c7e94f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a0c7e94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0c7e94f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0c7e94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a0c7e94f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a0c7e94f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4f240be4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4f240be4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0c7e94f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0c7e94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is public domain CC0 from Pixabay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0c7e94f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0c7e94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is public domain CC0 from Pixabay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0c7e94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a0c7e94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Cat </a:t>
            </a:r>
            <a:r>
              <a:rPr lang="en">
                <a:solidFill>
                  <a:schemeClr val="dk1"/>
                </a:solidFill>
              </a:rPr>
              <a:t>Image is public domain CC0 from Pixabay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Girl image from Horses or Humans dataset by lmoroney -- permission granted to use 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a0c7e94f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a0c7e94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a0c7e94f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a0c7e94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0c7e94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0c7e94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a0c7e94f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a0c7e94f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Artificially</a:t>
            </a:r>
            <a:r>
              <a:rPr lang="en"/>
              <a:t> expand your dataset</a:t>
            </a:r>
            <a:endParaRPr/>
          </a:p>
        </p:txBody>
      </p:sp>
      <p:sp>
        <p:nvSpPr>
          <p:cNvPr id="100" name="Google Shape;100;p23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Overfitting</a:t>
            </a:r>
            <a:endParaRPr/>
          </a:p>
        </p:txBody>
      </p:sp>
      <p:sp>
        <p:nvSpPr>
          <p:cNvPr id="101" name="Google Shape;101;p23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Laurence Moroney, Google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887450" y="1199500"/>
            <a:ext cx="2483700" cy="481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26" y="191325"/>
            <a:ext cx="3334550" cy="33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 rotWithShape="1">
          <a:blip r:embed="rId4">
            <a:alphaModFix/>
          </a:blip>
          <a:srcRect b="0" l="34206" r="0" t="41571"/>
          <a:stretch/>
        </p:blipFill>
        <p:spPr>
          <a:xfrm>
            <a:off x="3891175" y="191325"/>
            <a:ext cx="2879375" cy="33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 rotWithShape="1">
          <a:blip r:embed="rId3">
            <a:alphaModFix/>
          </a:blip>
          <a:srcRect b="0" l="28637" r="0" t="0"/>
          <a:stretch/>
        </p:blipFill>
        <p:spPr>
          <a:xfrm>
            <a:off x="198700" y="191325"/>
            <a:ext cx="2379650" cy="33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 rotWithShape="1">
          <a:blip r:embed="rId4">
            <a:alphaModFix/>
          </a:blip>
          <a:srcRect b="0" l="34206" r="0" t="41571"/>
          <a:stretch/>
        </p:blipFill>
        <p:spPr>
          <a:xfrm>
            <a:off x="3891175" y="191325"/>
            <a:ext cx="2879375" cy="3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0" l="0" r="73739" t="0"/>
          <a:stretch/>
        </p:blipFill>
        <p:spPr>
          <a:xfrm>
            <a:off x="2541726" y="191325"/>
            <a:ext cx="875675" cy="33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9" name="Google Shape;179;p35"/>
          <p:cNvSpPr/>
          <p:nvPr/>
        </p:nvSpPr>
        <p:spPr>
          <a:xfrm>
            <a:off x="815300" y="1623800"/>
            <a:ext cx="3254400" cy="930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30" y="152400"/>
            <a:ext cx="4473270" cy="335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075" y="4011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30" y="152400"/>
            <a:ext cx="4473270" cy="335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650" y="4011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" name="Google Shape;197;p38"/>
          <p:cNvSpPr/>
          <p:nvPr/>
        </p:nvSpPr>
        <p:spPr>
          <a:xfrm>
            <a:off x="862475" y="2496425"/>
            <a:ext cx="2265000" cy="402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25" y="106950"/>
            <a:ext cx="721017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0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25" y="106950"/>
            <a:ext cx="721017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4">
            <a:alphaModFix/>
          </a:blip>
          <a:srcRect b="43768" l="22500" r="19176" t="2946"/>
          <a:stretch/>
        </p:blipFill>
        <p:spPr>
          <a:xfrm>
            <a:off x="-182225" y="390600"/>
            <a:ext cx="4907400" cy="44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862350" y="2897225"/>
            <a:ext cx="2103600" cy="402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355" y="-3700"/>
            <a:ext cx="3227651" cy="215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ing Shoes, Boots, Leather, Alpine Boots, Outdoor" id="107" name="Google Shape;1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50" y="-12"/>
            <a:ext cx="3354599" cy="23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050" y="370811"/>
            <a:ext cx="2765050" cy="1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775" y="2405049"/>
            <a:ext cx="3864566" cy="23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952" y="485700"/>
            <a:ext cx="5550650" cy="3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75" y="965413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952" y="485700"/>
            <a:ext cx="5550650" cy="3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/>
          <p:cNvPicPr preferRelativeResize="0"/>
          <p:nvPr/>
        </p:nvPicPr>
        <p:blipFill rotWithShape="1">
          <a:blip r:embed="rId4">
            <a:alphaModFix/>
          </a:blip>
          <a:srcRect b="0" l="0" r="3864" t="0"/>
          <a:stretch/>
        </p:blipFill>
        <p:spPr>
          <a:xfrm flipH="1">
            <a:off x="324875" y="9654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" name="Google Shape;233;p44"/>
          <p:cNvSpPr/>
          <p:nvPr/>
        </p:nvSpPr>
        <p:spPr>
          <a:xfrm>
            <a:off x="862125" y="3299150"/>
            <a:ext cx="3011100" cy="402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/>
        </p:nvSpPr>
        <p:spPr>
          <a:xfrm>
            <a:off x="0" y="0"/>
            <a:ext cx="898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Updated to do image augmentation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rescale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1.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rotation_range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width_shift_range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height_shift_range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shear_range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zoom_range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horizontal_flip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fill_mode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'nearest'</a:t>
            </a:r>
            <a:r>
              <a:rPr lang="en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877625" y="3700625"/>
            <a:ext cx="2872500" cy="402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22701" cy="44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151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3078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/>
          <p:nvPr/>
        </p:nvSpPr>
        <p:spPr>
          <a:xfrm>
            <a:off x="1368125" y="242450"/>
            <a:ext cx="2597700" cy="12729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401" y="152400"/>
            <a:ext cx="3334550" cy="33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/>
          <p:nvPr/>
        </p:nvSpPr>
        <p:spPr>
          <a:xfrm>
            <a:off x="5409800" y="2173925"/>
            <a:ext cx="2597700" cy="12729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588" y="152400"/>
            <a:ext cx="4056013" cy="30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 rot="2130266">
            <a:off x="7292866" y="1257427"/>
            <a:ext cx="1923666" cy="1272842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63078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1368125" y="242450"/>
            <a:ext cx="2597700" cy="12729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8758">
            <a:off x="152400" y="152400"/>
            <a:ext cx="463078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88" y="152400"/>
            <a:ext cx="4056013" cy="30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/>
          <p:nvPr/>
        </p:nvSpPr>
        <p:spPr>
          <a:xfrm rot="2130322">
            <a:off x="2554421" y="744721"/>
            <a:ext cx="2597717" cy="1272842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"/>
          <p:cNvSpPr/>
          <p:nvPr/>
        </p:nvSpPr>
        <p:spPr>
          <a:xfrm rot="2130266">
            <a:off x="7292866" y="1257427"/>
            <a:ext cx="1923666" cy="1272842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/>
        </p:nvSpPr>
        <p:spPr>
          <a:xfrm>
            <a:off x="53550" y="1456650"/>
            <a:ext cx="9036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rescale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=1./255)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53550" y="1456650"/>
            <a:ext cx="9036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train_datagen 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8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rescale</a:t>
            </a:r>
            <a:r>
              <a:rPr lang="en" sz="18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=1./255)</a:t>
            </a:r>
            <a:endParaRPr sz="18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4802325" y="1456650"/>
            <a:ext cx="2249100" cy="481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